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249C9BC-4640-4410-BB85-F0D0FCC49F1F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C084B5-F573-46C1-BC54-6627528653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06640" cy="3368986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latin typeface="Verdana" pitchFamily="34" charset="0"/>
              </a:rPr>
              <a:t>Российская недвижимость в </a:t>
            </a:r>
            <a:r>
              <a:rPr lang="ru-RU" sz="6000" dirty="0" smtClean="0">
                <a:latin typeface="Verdana" pitchFamily="34" charset="0"/>
              </a:rPr>
              <a:t>Лондоне</a:t>
            </a:r>
            <a:endParaRPr lang="ru-RU" sz="6000" dirty="0">
              <a:latin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86916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Verdana" pitchFamily="34" charset="0"/>
              </a:rPr>
              <a:t>Презентацию выполнила:</a:t>
            </a:r>
            <a:br>
              <a:rPr lang="ru-RU" sz="2400" dirty="0" smtClean="0">
                <a:latin typeface="Verdana" pitchFamily="34" charset="0"/>
              </a:rPr>
            </a:br>
            <a:r>
              <a:rPr lang="ru-RU" sz="2400" dirty="0" smtClean="0">
                <a:latin typeface="Verdana" pitchFamily="34" charset="0"/>
              </a:rPr>
              <a:t>студентка группы ГМУ-131</a:t>
            </a:r>
            <a:br>
              <a:rPr lang="ru-RU" sz="2400" dirty="0" smtClean="0">
                <a:latin typeface="Verdana" pitchFamily="34" charset="0"/>
              </a:rPr>
            </a:br>
            <a:r>
              <a:rPr lang="ru-RU" sz="2400" dirty="0" err="1" smtClean="0">
                <a:latin typeface="Verdana" pitchFamily="34" charset="0"/>
              </a:rPr>
              <a:t>Богданова.И.Д</a:t>
            </a:r>
            <a:r>
              <a:rPr lang="ru-RU" sz="2400" dirty="0" smtClean="0">
                <a:latin typeface="Verdana" pitchFamily="34" charset="0"/>
              </a:rPr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496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Verdana" pitchFamily="34" charset="0"/>
              </a:rPr>
              <a:t>Спасибо за внимание!</a:t>
            </a:r>
            <a:endParaRPr lang="ru-RU" sz="4800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Лондон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8" y="1196752"/>
            <a:ext cx="6916727" cy="5187545"/>
          </a:xfrm>
        </p:spPr>
      </p:pic>
    </p:spTree>
    <p:extLst>
      <p:ext uri="{BB962C8B-B14F-4D97-AF65-F5344CB8AC3E}">
        <p14:creationId xmlns:p14="http://schemas.microsoft.com/office/powerpoint/2010/main" xmlns="" val="276849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Недвижимость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957" y="1447800"/>
            <a:ext cx="7273636" cy="4800600"/>
          </a:xfrm>
        </p:spPr>
      </p:pic>
    </p:spTree>
    <p:extLst>
      <p:ext uri="{BB962C8B-B14F-4D97-AF65-F5344CB8AC3E}">
        <p14:creationId xmlns:p14="http://schemas.microsoft.com/office/powerpoint/2010/main" xmlns="" val="24678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498080" cy="1143000"/>
          </a:xfrm>
        </p:spPr>
        <p:txBody>
          <a:bodyPr/>
          <a:lstStyle/>
          <a:p>
            <a:r>
              <a:rPr lang="ru-RU" dirty="0"/>
              <a:t>М</a:t>
            </a:r>
            <a:r>
              <a:rPr lang="ru-RU" dirty="0" smtClean="0"/>
              <a:t>ост  </a:t>
            </a:r>
            <a:r>
              <a:rPr lang="ru-RU" dirty="0" err="1" smtClean="0"/>
              <a:t>черезТемзу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66348" y="3789040"/>
            <a:ext cx="4456691" cy="3100958"/>
          </a:xfrm>
        </p:spPr>
      </p:pic>
      <p:pic>
        <p:nvPicPr>
          <p:cNvPr id="1026" name="Picture 2" descr="C:\Documents and Settings\User\Рабочий стол\1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92" y="1052736"/>
            <a:ext cx="4893338" cy="32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054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Dulwich</a:t>
            </a:r>
            <a:r>
              <a:rPr lang="en-US" dirty="0"/>
              <a:t> College (</a:t>
            </a:r>
            <a:r>
              <a:rPr lang="ru-RU" dirty="0" err="1"/>
              <a:t>Далвич</a:t>
            </a:r>
            <a:r>
              <a:rPr lang="ru-RU" dirty="0"/>
              <a:t> колледж)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5656" y="1844824"/>
            <a:ext cx="7030263" cy="4399584"/>
          </a:xfrm>
        </p:spPr>
      </p:pic>
    </p:spTree>
    <p:extLst>
      <p:ext uri="{BB962C8B-B14F-4D97-AF65-F5344CB8AC3E}">
        <p14:creationId xmlns:p14="http://schemas.microsoft.com/office/powerpoint/2010/main" xmlns="" val="2971034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Оксфордский университет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1484784"/>
            <a:ext cx="6846887" cy="5135165"/>
          </a:xfrm>
        </p:spPr>
      </p:pic>
    </p:spTree>
    <p:extLst>
      <p:ext uri="{BB962C8B-B14F-4D97-AF65-F5344CB8AC3E}">
        <p14:creationId xmlns:p14="http://schemas.microsoft.com/office/powerpoint/2010/main" xmlns="" val="458395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Wimbledon</a:t>
            </a:r>
            <a:r>
              <a:rPr lang="ru-RU" dirty="0" smtClean="0"/>
              <a:t> район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4375" y="1447800"/>
            <a:ext cx="6400800" cy="4800600"/>
          </a:xfrm>
        </p:spPr>
      </p:pic>
    </p:spTree>
    <p:extLst>
      <p:ext uri="{BB962C8B-B14F-4D97-AF65-F5344CB8AC3E}">
        <p14:creationId xmlns:p14="http://schemas.microsoft.com/office/powerpoint/2010/main" xmlns="" val="3797294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Н</a:t>
            </a:r>
            <a:r>
              <a:rPr lang="ru-RU" dirty="0" smtClean="0"/>
              <a:t>едвижимости </a:t>
            </a:r>
            <a:r>
              <a:rPr lang="ru-RU" dirty="0"/>
              <a:t>в </a:t>
            </a:r>
            <a:r>
              <a:rPr lang="ru-RU" dirty="0" smtClean="0"/>
              <a:t>Лондоне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8802" y="1525524"/>
            <a:ext cx="6951945" cy="4645152"/>
          </a:xfrm>
        </p:spPr>
      </p:pic>
    </p:spTree>
    <p:extLst>
      <p:ext uri="{BB962C8B-B14F-4D97-AF65-F5344CB8AC3E}">
        <p14:creationId xmlns:p14="http://schemas.microsoft.com/office/powerpoint/2010/main" xmlns="" val="3799303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Квартира «под ключ»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5656" y="1556792"/>
            <a:ext cx="6901507" cy="4800600"/>
          </a:xfrm>
        </p:spPr>
      </p:pic>
    </p:spTree>
    <p:extLst>
      <p:ext uri="{BB962C8B-B14F-4D97-AF65-F5344CB8AC3E}">
        <p14:creationId xmlns:p14="http://schemas.microsoft.com/office/powerpoint/2010/main" xmlns="" val="2796881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312</TotalTime>
  <Words>33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Российская недвижимость в Лондоне</vt:lpstr>
      <vt:lpstr>Лондон </vt:lpstr>
      <vt:lpstr>Недвижимость </vt:lpstr>
      <vt:lpstr>Мост  черезТемзу </vt:lpstr>
      <vt:lpstr>Dulwich College (Далвич колледж) </vt:lpstr>
      <vt:lpstr>Оксфордский университет</vt:lpstr>
      <vt:lpstr>Wimbledon район</vt:lpstr>
      <vt:lpstr>Недвижимости в Лондоне</vt:lpstr>
      <vt:lpstr>Квартира «под ключ»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карьеры</dc:title>
  <dc:creator>Admin</dc:creator>
  <cp:lastModifiedBy>Владимир</cp:lastModifiedBy>
  <cp:revision>24</cp:revision>
  <dcterms:created xsi:type="dcterms:W3CDTF">2013-11-25T18:17:53Z</dcterms:created>
  <dcterms:modified xsi:type="dcterms:W3CDTF">2020-09-19T17:46:11Z</dcterms:modified>
</cp:coreProperties>
</file>